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6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31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17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89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1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93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9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64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88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65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60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D72D2-05F6-4171-B5A6-5A29ED5D3A20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6C91F-5FC9-4073-96D1-A390F8FDA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90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9" t="4778" r="29249" b="40975"/>
          <a:stretch/>
        </p:blipFill>
        <p:spPr>
          <a:xfrm>
            <a:off x="139148" y="111996"/>
            <a:ext cx="5059869" cy="24241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1806" y="213751"/>
            <a:ext cx="1761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-технологии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1806" y="500172"/>
            <a:ext cx="433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МБГББУ «8 </a:t>
            </a:r>
            <a:r>
              <a:rPr lang="ru-RU" dirty="0" err="1">
                <a:solidFill>
                  <a:schemeClr val="bg1"/>
                </a:solidFill>
              </a:rPr>
              <a:t>нче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урта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белем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бирү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tt-RU" dirty="0">
                <a:solidFill>
                  <a:schemeClr val="bg1"/>
                </a:solidFill>
              </a:rPr>
              <a:t>мәктәбе</a:t>
            </a:r>
            <a:r>
              <a:rPr lang="ru-RU" dirty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77" y="398417"/>
            <a:ext cx="9144000" cy="1276214"/>
          </a:xfrm>
        </p:spPr>
        <p:txBody>
          <a:bodyPr>
            <a:noAutofit/>
          </a:bodyPr>
          <a:lstStyle/>
          <a:p>
            <a:pPr algn="l"/>
            <a:r>
              <a:rPr lang="tt-RU" sz="2000" dirty="0">
                <a:solidFill>
                  <a:schemeClr val="bg1"/>
                </a:solidFill>
              </a:rPr>
              <a:t>Татар теле һәм әдәбият дәресләре өчен  </a:t>
            </a:r>
            <a:r>
              <a:rPr lang="tt-RU" sz="2000" dirty="0" smtClean="0">
                <a:solidFill>
                  <a:schemeClr val="bg1"/>
                </a:solidFill>
              </a:rPr>
              <a:t/>
            </a:r>
            <a:br>
              <a:rPr lang="tt-RU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IT</a:t>
            </a:r>
            <a:r>
              <a:rPr lang="ru-RU" sz="2000" dirty="0">
                <a:solidFill>
                  <a:schemeClr val="bg1"/>
                </a:solidFill>
              </a:rPr>
              <a:t>-технология </a:t>
            </a:r>
            <a:r>
              <a:rPr lang="tt-RU" sz="2000" dirty="0">
                <a:solidFill>
                  <a:schemeClr val="bg1"/>
                </a:solidFill>
              </a:rPr>
              <a:t>кулланмалары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3383" y="3161211"/>
            <a:ext cx="69917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6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Дөрес эшлә!</a:t>
            </a:r>
            <a:endParaRPr lang="ru-RU" sz="6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9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1485" y="303490"/>
            <a:ext cx="5036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бирем. Артык сүзне тап: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лако 2"/>
          <p:cNvSpPr/>
          <p:nvPr/>
        </p:nvSpPr>
        <p:spPr>
          <a:xfrm>
            <a:off x="1422395" y="1998617"/>
            <a:ext cx="2351319" cy="131064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946351" y="5440569"/>
            <a:ext cx="6676572" cy="1117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296" y="2813077"/>
            <a:ext cx="2681112" cy="17925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943" y="1605364"/>
            <a:ext cx="2554607" cy="1795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9760" y="2133992"/>
            <a:ext cx="138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/>
              <a:t>аю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983934" y="2434332"/>
            <a:ext cx="1228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/>
              <a:t>сарык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06848" y="2795085"/>
            <a:ext cx="1382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dirty="0" smtClean="0"/>
              <a:t>бүре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558971" y="3031952"/>
            <a:ext cx="85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кыяр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58971" y="3401284"/>
            <a:ext cx="69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алма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558971" y="3770616"/>
            <a:ext cx="856343" cy="377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кишер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506857" y="1831678"/>
            <a:ext cx="97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яңгыр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506857" y="2201010"/>
            <a:ext cx="97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күлмәк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9506857" y="2574723"/>
            <a:ext cx="653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кар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9" t="4778" r="29249" b="40975"/>
          <a:stretch/>
        </p:blipFill>
        <p:spPr>
          <a:xfrm>
            <a:off x="153823" y="196732"/>
            <a:ext cx="2995938" cy="14353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0286" y="58184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t-RU" sz="1200" dirty="0">
                <a:solidFill>
                  <a:schemeClr val="bg1"/>
                </a:solidFill>
              </a:rPr>
              <a:t>Татар теле һәм әдәбият дәресләре </a:t>
            </a:r>
            <a:r>
              <a:rPr lang="tt-RU" sz="1200" dirty="0" smtClean="0">
                <a:solidFill>
                  <a:schemeClr val="bg1"/>
                </a:solidFill>
              </a:rPr>
              <a:t>өчен</a:t>
            </a:r>
          </a:p>
          <a:p>
            <a:r>
              <a:rPr lang="tt-RU" sz="1200" dirty="0" smtClean="0">
                <a:solidFill>
                  <a:schemeClr val="bg1"/>
                </a:solidFill>
              </a:rPr>
              <a:t>  </a:t>
            </a:r>
            <a:r>
              <a:rPr lang="en-US" sz="1200" dirty="0">
                <a:solidFill>
                  <a:schemeClr val="bg1"/>
                </a:solidFill>
              </a:rPr>
              <a:t>IT</a:t>
            </a:r>
            <a:r>
              <a:rPr lang="ru-RU" sz="1200" dirty="0">
                <a:solidFill>
                  <a:schemeClr val="bg1"/>
                </a:solidFill>
              </a:rPr>
              <a:t>-технология </a:t>
            </a:r>
            <a:r>
              <a:rPr lang="tt-RU" sz="1200" dirty="0">
                <a:solidFill>
                  <a:schemeClr val="bg1"/>
                </a:solidFill>
              </a:rPr>
              <a:t>кулланмалары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0286" y="360265"/>
            <a:ext cx="29631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МБГББУ «8 </a:t>
            </a:r>
            <a:r>
              <a:rPr lang="ru-RU" sz="1200" dirty="0" err="1">
                <a:solidFill>
                  <a:schemeClr val="bg1"/>
                </a:solidFill>
              </a:rPr>
              <a:t>нче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урта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белем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бирү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tt-RU" sz="1200" dirty="0">
                <a:solidFill>
                  <a:schemeClr val="bg1"/>
                </a:solidFill>
              </a:rPr>
              <a:t>мәктәбе</a:t>
            </a:r>
            <a:r>
              <a:rPr lang="ru-RU" sz="1400" dirty="0">
                <a:solidFill>
                  <a:schemeClr val="bg1"/>
                </a:solidFill>
              </a:rPr>
              <a:t>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0286" y="192297"/>
            <a:ext cx="14078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-технологии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9331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0.03659 -1.48148E-6 L 0.03659 0.07593 L 0.07331 0.07593 L 0.07331 0.15185 L 0.11002 0.15185 L 0.11002 0.22801 L 0.14661 0.22801 L 0.14661 0.30394 L 0.18333 0.30394 L 0.18333 0.38009 L 0.22005 0.38009 L 0.22005 0.45602 L 0.25677 0.45602 L 0.25677 0.53218 " pathEditMode="relative" rAng="0" ptsTypes="AAAAAAAAAAAAAAA">
                                      <p:cBhvr>
                                        <p:cTn id="6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39" y="2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0.01458 3.33333E-6 L 0.01458 0.05046 L 0.02916 0.05046 L 0.02916 0.10092 L 0.04375 0.10092 L 0.04375 0.15139 L 0.05833 0.15139 L 0.05833 0.20185 L 0.07291 0.20185 L 0.07291 0.25231 L 0.0875 0.25231 L 0.0875 0.30277 L 0.10208 0.30277 L 0.10208 0.35324 " pathEditMode="relative" rAng="0" ptsTypes="AAAAAAAAAAAAAAA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0.01002 0.0544 L -0.01953 0.07153 L -0.00977 0.12616 L -0.03959 0.14352 L -0.02969 0.19815 L -0.05977 0.21551 L -0.04974 0.27037 L -0.07982 0.2875 L -0.06993 0.34213 L -0.1 0.35949 L -0.08998 0.41412 L -0.11979 0.43102 L -0.10964 0.48611 L -0.14011 0.50371 " pathEditMode="relative" rAng="4320000" ptsTypes="AAAAAAAAAAAAAAA">
                                      <p:cBhvr>
                                        <p:cTn id="7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5" y="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 build="allAtOnce"/>
      <p:bldP spid="12" grpId="0"/>
      <p:bldP spid="13" grpId="0"/>
      <p:bldP spid="13" grpId="1"/>
      <p:bldP spid="14" grpId="0"/>
      <p:bldP spid="15" grpId="0"/>
      <p:bldP spid="16" grpId="0"/>
      <p:bldP spid="16" grpId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3FFF6"/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8323" y="37629"/>
            <a:ext cx="6739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нче бирем. Сүзләрне рәсемгә туры китер: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5" y="1582973"/>
            <a:ext cx="2044078" cy="27549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829" y="138935"/>
            <a:ext cx="2578667" cy="32574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990" y="4454433"/>
            <a:ext cx="2313113" cy="22511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743" y="3548742"/>
            <a:ext cx="2578667" cy="31568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" t="4867" r="5080" b="12804"/>
          <a:stretch/>
        </p:blipFill>
        <p:spPr>
          <a:xfrm>
            <a:off x="8188495" y="3533180"/>
            <a:ext cx="2578667" cy="31568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54762" y="1398307"/>
            <a:ext cx="1927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укытучы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12990" y="2550328"/>
            <a:ext cx="119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пешекче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62458" y="1331333"/>
            <a:ext cx="129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төзүче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765143" y="2100552"/>
            <a:ext cx="982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табиб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468914" y="2285218"/>
            <a:ext cx="155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тегүче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9" t="4778" r="29249" b="40975"/>
          <a:stretch/>
        </p:blipFill>
        <p:spPr>
          <a:xfrm>
            <a:off x="128982" y="146966"/>
            <a:ext cx="2943686" cy="133798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69240" y="111996"/>
            <a:ext cx="1584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-технологии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59250" y="358600"/>
            <a:ext cx="29502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МБГББУ «8 </a:t>
            </a:r>
            <a:r>
              <a:rPr lang="ru-RU" sz="1200" dirty="0" err="1">
                <a:solidFill>
                  <a:schemeClr val="bg1"/>
                </a:solidFill>
              </a:rPr>
              <a:t>нче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урта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белем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бирү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tt-RU" sz="1200" dirty="0">
                <a:solidFill>
                  <a:schemeClr val="bg1"/>
                </a:solidFill>
              </a:rPr>
              <a:t>мәктәбе</a:t>
            </a:r>
            <a:r>
              <a:rPr lang="ru-RU" sz="1200" dirty="0">
                <a:solidFill>
                  <a:schemeClr val="bg1"/>
                </a:solidFill>
              </a:rPr>
              <a:t>»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9240" y="55849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t-RU" sz="1200" dirty="0">
                <a:solidFill>
                  <a:schemeClr val="bg1"/>
                </a:solidFill>
              </a:rPr>
              <a:t>Татар теле һәм әдәбият дәресләре өчен  </a:t>
            </a:r>
            <a:endParaRPr lang="tt-RU" sz="1200" dirty="0" smtClean="0">
              <a:solidFill>
                <a:schemeClr val="bg1"/>
              </a:solidFill>
            </a:endParaRPr>
          </a:p>
          <a:p>
            <a:r>
              <a:rPr lang="en-US" sz="1200" dirty="0" smtClean="0">
                <a:solidFill>
                  <a:schemeClr val="bg1"/>
                </a:solidFill>
              </a:rPr>
              <a:t>IT</a:t>
            </a:r>
            <a:r>
              <a:rPr lang="ru-RU" sz="1200" dirty="0">
                <a:solidFill>
                  <a:schemeClr val="bg1"/>
                </a:solidFill>
              </a:rPr>
              <a:t>-технология </a:t>
            </a:r>
            <a:r>
              <a:rPr lang="tt-RU" sz="1200" dirty="0">
                <a:solidFill>
                  <a:schemeClr val="bg1"/>
                </a:solidFill>
              </a:rPr>
              <a:t>кулланмалары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8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0.14428 0.7090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4" y="3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-0.4181 0.0365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11" y="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L 0.40495 0.5837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47" y="2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0.32526 0.0585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3" y="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38763 0.6064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88" y="3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91</Words>
  <Application>Microsoft Office PowerPoint</Application>
  <PresentationFormat>Широкоэкранный</PresentationFormat>
  <Paragraphs>28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Татар теле һәм әдәбият дәресләре өчен   IT-технология кулланмалары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Дөрес эшлә</dc:title>
  <dc:creator>school</dc:creator>
  <cp:lastModifiedBy>school</cp:lastModifiedBy>
  <cp:revision>10</cp:revision>
  <dcterms:created xsi:type="dcterms:W3CDTF">2022-08-22T19:23:43Z</dcterms:created>
  <dcterms:modified xsi:type="dcterms:W3CDTF">2022-08-23T07:14:58Z</dcterms:modified>
</cp:coreProperties>
</file>